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x="10287000" cy="1285875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ptx-pag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128587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ptx-page-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128587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ptx-page-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128587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ptx-page-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128587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ptx-page-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128587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ptx-page-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128587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ptx-page-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128587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ptx-page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128587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ptx-page-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128587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ptx-page-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12858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ptx-page-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128587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ptx-page-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128587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ptx-page-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128587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ptx-page-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128587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ptx-page-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128587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